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41B80539-0438-4F71-8CE9-11692E14A45C}"/>
    <pc:docChg chg="delSld modSld">
      <pc:chgData name="Shaji Varghese" userId="b6635ce32d741a41" providerId="LiveId" clId="{41B80539-0438-4F71-8CE9-11692E14A45C}" dt="2024-10-20T15:41:28.205" v="68" actId="114"/>
      <pc:docMkLst>
        <pc:docMk/>
      </pc:docMkLst>
      <pc:sldChg chg="modSp mod">
        <pc:chgData name="Shaji Varghese" userId="b6635ce32d741a41" providerId="LiveId" clId="{41B80539-0438-4F71-8CE9-11692E14A45C}" dt="2024-10-20T15:41:28.205" v="68" actId="114"/>
        <pc:sldMkLst>
          <pc:docMk/>
          <pc:sldMk cId="739298900" sldId="256"/>
        </pc:sldMkLst>
        <pc:spChg chg="mod">
          <ac:chgData name="Shaji Varghese" userId="b6635ce32d741a41" providerId="LiveId" clId="{41B80539-0438-4F71-8CE9-11692E14A45C}" dt="2024-10-20T15:41:21.534" v="66" actId="120"/>
          <ac:spMkLst>
            <pc:docMk/>
            <pc:sldMk cId="739298900" sldId="256"/>
            <ac:spMk id="2" creationId="{E913D907-D4AA-F7B6-941D-ABFD0AC87BF2}"/>
          </ac:spMkLst>
        </pc:spChg>
        <pc:spChg chg="mod">
          <ac:chgData name="Shaji Varghese" userId="b6635ce32d741a41" providerId="LiveId" clId="{41B80539-0438-4F71-8CE9-11692E14A45C}" dt="2024-10-20T15:41:28.205" v="68" actId="114"/>
          <ac:spMkLst>
            <pc:docMk/>
            <pc:sldMk cId="739298900" sldId="256"/>
            <ac:spMk id="4" creationId="{B00ED5B9-61A6-F112-10F6-762247B8025F}"/>
          </ac:spMkLst>
        </pc:spChg>
      </pc:sldChg>
      <pc:sldChg chg="modSp mod">
        <pc:chgData name="Shaji Varghese" userId="b6635ce32d741a41" providerId="LiveId" clId="{41B80539-0438-4F71-8CE9-11692E14A45C}" dt="2024-10-20T15:03:00.300" v="64" actId="1076"/>
        <pc:sldMkLst>
          <pc:docMk/>
          <pc:sldMk cId="1028083758" sldId="257"/>
        </pc:sldMkLst>
        <pc:spChg chg="mod">
          <ac:chgData name="Shaji Varghese" userId="b6635ce32d741a41" providerId="LiveId" clId="{41B80539-0438-4F71-8CE9-11692E14A45C}" dt="2024-10-20T15:01:36.269" v="31" actId="2710"/>
          <ac:spMkLst>
            <pc:docMk/>
            <pc:sldMk cId="1028083758" sldId="257"/>
            <ac:spMk id="2" creationId="{E913D907-D4AA-F7B6-941D-ABFD0AC87BF2}"/>
          </ac:spMkLst>
        </pc:spChg>
        <pc:spChg chg="mod">
          <ac:chgData name="Shaji Varghese" userId="b6635ce32d741a41" providerId="LiveId" clId="{41B80539-0438-4F71-8CE9-11692E14A45C}" dt="2024-10-20T15:03:00.300" v="64" actId="1076"/>
          <ac:spMkLst>
            <pc:docMk/>
            <pc:sldMk cId="1028083758" sldId="257"/>
            <ac:spMk id="4" creationId="{B00ED5B9-61A6-F112-10F6-762247B8025F}"/>
          </ac:spMkLst>
        </pc:spChg>
      </pc:sldChg>
      <pc:sldChg chg="modSp mod">
        <pc:chgData name="Shaji Varghese" userId="b6635ce32d741a41" providerId="LiveId" clId="{41B80539-0438-4F71-8CE9-11692E14A45C}" dt="2024-10-20T15:02:54.351" v="63" actId="1076"/>
        <pc:sldMkLst>
          <pc:docMk/>
          <pc:sldMk cId="4209438247" sldId="258"/>
        </pc:sldMkLst>
        <pc:spChg chg="mod">
          <ac:chgData name="Shaji Varghese" userId="b6635ce32d741a41" providerId="LiveId" clId="{41B80539-0438-4F71-8CE9-11692E14A45C}" dt="2024-10-20T15:01:58.348" v="42" actId="2710"/>
          <ac:spMkLst>
            <pc:docMk/>
            <pc:sldMk cId="4209438247" sldId="258"/>
            <ac:spMk id="2" creationId="{E913D907-D4AA-F7B6-941D-ABFD0AC87BF2}"/>
          </ac:spMkLst>
        </pc:spChg>
        <pc:spChg chg="mod">
          <ac:chgData name="Shaji Varghese" userId="b6635ce32d741a41" providerId="LiveId" clId="{41B80539-0438-4F71-8CE9-11692E14A45C}" dt="2024-10-20T15:02:54.351" v="63" actId="1076"/>
          <ac:spMkLst>
            <pc:docMk/>
            <pc:sldMk cId="4209438247" sldId="258"/>
            <ac:spMk id="4" creationId="{B00ED5B9-61A6-F112-10F6-762247B8025F}"/>
          </ac:spMkLst>
        </pc:spChg>
      </pc:sldChg>
      <pc:sldChg chg="modSp mod">
        <pc:chgData name="Shaji Varghese" userId="b6635ce32d741a41" providerId="LiveId" clId="{41B80539-0438-4F71-8CE9-11692E14A45C}" dt="2024-10-20T15:02:49.104" v="62" actId="1076"/>
        <pc:sldMkLst>
          <pc:docMk/>
          <pc:sldMk cId="4240095648" sldId="259"/>
        </pc:sldMkLst>
        <pc:spChg chg="mod">
          <ac:chgData name="Shaji Varghese" userId="b6635ce32d741a41" providerId="LiveId" clId="{41B80539-0438-4F71-8CE9-11692E14A45C}" dt="2024-10-20T15:02:21.209" v="51" actId="2710"/>
          <ac:spMkLst>
            <pc:docMk/>
            <pc:sldMk cId="4240095648" sldId="259"/>
            <ac:spMk id="2" creationId="{E913D907-D4AA-F7B6-941D-ABFD0AC87BF2}"/>
          </ac:spMkLst>
        </pc:spChg>
        <pc:spChg chg="mod">
          <ac:chgData name="Shaji Varghese" userId="b6635ce32d741a41" providerId="LiveId" clId="{41B80539-0438-4F71-8CE9-11692E14A45C}" dt="2024-10-20T15:02:49.104" v="62" actId="1076"/>
          <ac:spMkLst>
            <pc:docMk/>
            <pc:sldMk cId="4240095648" sldId="259"/>
            <ac:spMk id="4" creationId="{B00ED5B9-61A6-F112-10F6-762247B8025F}"/>
          </ac:spMkLst>
        </pc:spChg>
      </pc:sldChg>
      <pc:sldChg chg="modSp mod">
        <pc:chgData name="Shaji Varghese" userId="b6635ce32d741a41" providerId="LiveId" clId="{41B80539-0438-4F71-8CE9-11692E14A45C}" dt="2024-10-20T15:02:45.520" v="61" actId="1076"/>
        <pc:sldMkLst>
          <pc:docMk/>
          <pc:sldMk cId="2083446623" sldId="260"/>
        </pc:sldMkLst>
        <pc:spChg chg="mod">
          <ac:chgData name="Shaji Varghese" userId="b6635ce32d741a41" providerId="LiveId" clId="{41B80539-0438-4F71-8CE9-11692E14A45C}" dt="2024-10-20T15:02:39.821" v="60" actId="2710"/>
          <ac:spMkLst>
            <pc:docMk/>
            <pc:sldMk cId="2083446623" sldId="260"/>
            <ac:spMk id="2" creationId="{E913D907-D4AA-F7B6-941D-ABFD0AC87BF2}"/>
          </ac:spMkLst>
        </pc:spChg>
        <pc:spChg chg="mod">
          <ac:chgData name="Shaji Varghese" userId="b6635ce32d741a41" providerId="LiveId" clId="{41B80539-0438-4F71-8CE9-11692E14A45C}" dt="2024-10-20T15:02:45.520" v="61" actId="1076"/>
          <ac:spMkLst>
            <pc:docMk/>
            <pc:sldMk cId="2083446623" sldId="260"/>
            <ac:spMk id="4" creationId="{B00ED5B9-61A6-F112-10F6-762247B8025F}"/>
          </ac:spMkLst>
        </pc:spChg>
      </pc:sldChg>
      <pc:sldChg chg="modSp del mod">
        <pc:chgData name="Shaji Varghese" userId="b6635ce32d741a41" providerId="LiveId" clId="{41B80539-0438-4F71-8CE9-11692E14A45C}" dt="2024-10-20T15:00:48.802" v="14" actId="47"/>
        <pc:sldMkLst>
          <pc:docMk/>
          <pc:sldMk cId="2702063680" sldId="261"/>
        </pc:sldMkLst>
        <pc:spChg chg="mod">
          <ac:chgData name="Shaji Varghese" userId="b6635ce32d741a41" providerId="LiveId" clId="{41B80539-0438-4F71-8CE9-11692E14A45C}" dt="2024-10-20T14:56:58.620" v="5"/>
          <ac:spMkLst>
            <pc:docMk/>
            <pc:sldMk cId="2702063680" sldId="261"/>
            <ac:spMk id="2" creationId="{E913D907-D4AA-F7B6-941D-ABFD0AC87BF2}"/>
          </ac:spMkLst>
        </pc:spChg>
      </pc:sldChg>
    </pc:docChg>
  </pc:docChgLst>
  <pc:docChgLst>
    <pc:chgData name="Christie Shaji" userId="5d1578076b518fb4" providerId="LiveId" clId="{4D042752-4F85-41E8-9239-CF737CA63B22}"/>
    <pc:docChg chg="undo custSel addSld modSld">
      <pc:chgData name="Christie Shaji" userId="5d1578076b518fb4" providerId="LiveId" clId="{4D042752-4F85-41E8-9239-CF737CA63B22}" dt="2024-09-28T03:05:34.695" v="122" actId="404"/>
      <pc:docMkLst>
        <pc:docMk/>
      </pc:docMkLst>
      <pc:sldChg chg="addSp delSp modSp new mod">
        <pc:chgData name="Christie Shaji" userId="5d1578076b518fb4" providerId="LiveId" clId="{4D042752-4F85-41E8-9239-CF737CA63B22}" dt="2024-09-28T03:05:12.040" v="116" actId="404"/>
        <pc:sldMkLst>
          <pc:docMk/>
          <pc:sldMk cId="739298900" sldId="256"/>
        </pc:sldMkLst>
        <pc:spChg chg="mod">
          <ac:chgData name="Christie Shaji" userId="5d1578076b518fb4" providerId="LiveId" clId="{4D042752-4F85-41E8-9239-CF737CA63B22}" dt="2024-09-28T03:05:12.040" v="116" actId="404"/>
          <ac:spMkLst>
            <pc:docMk/>
            <pc:sldMk cId="739298900" sldId="256"/>
            <ac:spMk id="2" creationId="{E913D907-D4AA-F7B6-941D-ABFD0AC87BF2}"/>
          </ac:spMkLst>
        </pc:spChg>
        <pc:spChg chg="del">
          <ac:chgData name="Christie Shaji" userId="5d1578076b518fb4" providerId="LiveId" clId="{4D042752-4F85-41E8-9239-CF737CA63B22}" dt="2024-09-28T02:56:31.112" v="1" actId="478"/>
          <ac:spMkLst>
            <pc:docMk/>
            <pc:sldMk cId="739298900" sldId="256"/>
            <ac:spMk id="3" creationId="{9F157A95-756E-CE88-ED15-79B6A3E65F62}"/>
          </ac:spMkLst>
        </pc:spChg>
        <pc:spChg chg="add mod">
          <ac:chgData name="Christie Shaji" userId="5d1578076b518fb4" providerId="LiveId" clId="{4D042752-4F85-41E8-9239-CF737CA63B22}" dt="2024-09-28T02:57:34.654" v="37" actId="114"/>
          <ac:spMkLst>
            <pc:docMk/>
            <pc:sldMk cId="739298900" sldId="256"/>
            <ac:spMk id="4" creationId="{B00ED5B9-61A6-F112-10F6-762247B8025F}"/>
          </ac:spMkLst>
        </pc:spChg>
      </pc:sldChg>
      <pc:sldChg chg="modSp add mod">
        <pc:chgData name="Christie Shaji" userId="5d1578076b518fb4" providerId="LiveId" clId="{4D042752-4F85-41E8-9239-CF737CA63B22}" dt="2024-09-28T03:05:16.156" v="117" actId="404"/>
        <pc:sldMkLst>
          <pc:docMk/>
          <pc:sldMk cId="1028083758" sldId="257"/>
        </pc:sldMkLst>
        <pc:spChg chg="mod">
          <ac:chgData name="Christie Shaji" userId="5d1578076b518fb4" providerId="LiveId" clId="{4D042752-4F85-41E8-9239-CF737CA63B22}" dt="2024-09-28T03:05:16.156" v="117" actId="404"/>
          <ac:spMkLst>
            <pc:docMk/>
            <pc:sldMk cId="1028083758" sldId="257"/>
            <ac:spMk id="2" creationId="{E913D907-D4AA-F7B6-941D-ABFD0AC87BF2}"/>
          </ac:spMkLst>
        </pc:spChg>
        <pc:spChg chg="mod">
          <ac:chgData name="Christie Shaji" userId="5d1578076b518fb4" providerId="LiveId" clId="{4D042752-4F85-41E8-9239-CF737CA63B22}" dt="2024-09-28T02:59:27.012" v="67" actId="20577"/>
          <ac:spMkLst>
            <pc:docMk/>
            <pc:sldMk cId="1028083758" sldId="257"/>
            <ac:spMk id="4" creationId="{B00ED5B9-61A6-F112-10F6-762247B8025F}"/>
          </ac:spMkLst>
        </pc:spChg>
      </pc:sldChg>
      <pc:sldChg chg="modSp add mod">
        <pc:chgData name="Christie Shaji" userId="5d1578076b518fb4" providerId="LiveId" clId="{4D042752-4F85-41E8-9239-CF737CA63B22}" dt="2024-09-28T03:05:19.730" v="118" actId="404"/>
        <pc:sldMkLst>
          <pc:docMk/>
          <pc:sldMk cId="4209438247" sldId="258"/>
        </pc:sldMkLst>
        <pc:spChg chg="mod">
          <ac:chgData name="Christie Shaji" userId="5d1578076b518fb4" providerId="LiveId" clId="{4D042752-4F85-41E8-9239-CF737CA63B22}" dt="2024-09-28T03:05:19.730" v="118" actId="404"/>
          <ac:spMkLst>
            <pc:docMk/>
            <pc:sldMk cId="4209438247" sldId="258"/>
            <ac:spMk id="2" creationId="{E913D907-D4AA-F7B6-941D-ABFD0AC87BF2}"/>
          </ac:spMkLst>
        </pc:spChg>
        <pc:spChg chg="mod">
          <ac:chgData name="Christie Shaji" userId="5d1578076b518fb4" providerId="LiveId" clId="{4D042752-4F85-41E8-9239-CF737CA63B22}" dt="2024-09-28T03:03:22.960" v="115" actId="20577"/>
          <ac:spMkLst>
            <pc:docMk/>
            <pc:sldMk cId="4209438247" sldId="258"/>
            <ac:spMk id="4" creationId="{B00ED5B9-61A6-F112-10F6-762247B8025F}"/>
          </ac:spMkLst>
        </pc:spChg>
      </pc:sldChg>
      <pc:sldChg chg="modSp add mod">
        <pc:chgData name="Christie Shaji" userId="5d1578076b518fb4" providerId="LiveId" clId="{4D042752-4F85-41E8-9239-CF737CA63B22}" dt="2024-09-28T03:05:26.822" v="120" actId="20577"/>
        <pc:sldMkLst>
          <pc:docMk/>
          <pc:sldMk cId="4240095648" sldId="259"/>
        </pc:sldMkLst>
        <pc:spChg chg="mod">
          <ac:chgData name="Christie Shaji" userId="5d1578076b518fb4" providerId="LiveId" clId="{4D042752-4F85-41E8-9239-CF737CA63B22}" dt="2024-09-28T03:05:26.822" v="120" actId="20577"/>
          <ac:spMkLst>
            <pc:docMk/>
            <pc:sldMk cId="4240095648" sldId="259"/>
            <ac:spMk id="2" creationId="{E913D907-D4AA-F7B6-941D-ABFD0AC87BF2}"/>
          </ac:spMkLst>
        </pc:spChg>
        <pc:spChg chg="mod">
          <ac:chgData name="Christie Shaji" userId="5d1578076b518fb4" providerId="LiveId" clId="{4D042752-4F85-41E8-9239-CF737CA63B22}" dt="2024-09-28T03:01:33.785" v="99" actId="20577"/>
          <ac:spMkLst>
            <pc:docMk/>
            <pc:sldMk cId="4240095648" sldId="259"/>
            <ac:spMk id="4" creationId="{B00ED5B9-61A6-F112-10F6-762247B8025F}"/>
          </ac:spMkLst>
        </pc:spChg>
      </pc:sldChg>
      <pc:sldChg chg="modSp add mod">
        <pc:chgData name="Christie Shaji" userId="5d1578076b518fb4" providerId="LiveId" clId="{4D042752-4F85-41E8-9239-CF737CA63B22}" dt="2024-09-28T03:05:30.961" v="121" actId="404"/>
        <pc:sldMkLst>
          <pc:docMk/>
          <pc:sldMk cId="2083446623" sldId="260"/>
        </pc:sldMkLst>
        <pc:spChg chg="mod">
          <ac:chgData name="Christie Shaji" userId="5d1578076b518fb4" providerId="LiveId" clId="{4D042752-4F85-41E8-9239-CF737CA63B22}" dt="2024-09-28T03:05:30.961" v="121" actId="404"/>
          <ac:spMkLst>
            <pc:docMk/>
            <pc:sldMk cId="2083446623" sldId="260"/>
            <ac:spMk id="2" creationId="{E913D907-D4AA-F7B6-941D-ABFD0AC87BF2}"/>
          </ac:spMkLst>
        </pc:spChg>
        <pc:spChg chg="mod">
          <ac:chgData name="Christie Shaji" userId="5d1578076b518fb4" providerId="LiveId" clId="{4D042752-4F85-41E8-9239-CF737CA63B22}" dt="2024-09-28T03:02:32.219" v="110" actId="20577"/>
          <ac:spMkLst>
            <pc:docMk/>
            <pc:sldMk cId="2083446623" sldId="260"/>
            <ac:spMk id="4" creationId="{B00ED5B9-61A6-F112-10F6-762247B8025F}"/>
          </ac:spMkLst>
        </pc:spChg>
      </pc:sldChg>
      <pc:sldChg chg="modSp add mod">
        <pc:chgData name="Christie Shaji" userId="5d1578076b518fb4" providerId="LiveId" clId="{4D042752-4F85-41E8-9239-CF737CA63B22}" dt="2024-09-28T03:05:34.695" v="122" actId="404"/>
        <pc:sldMkLst>
          <pc:docMk/>
          <pc:sldMk cId="2702063680" sldId="261"/>
        </pc:sldMkLst>
        <pc:spChg chg="mod">
          <ac:chgData name="Christie Shaji" userId="5d1578076b518fb4" providerId="LiveId" clId="{4D042752-4F85-41E8-9239-CF737CA63B22}" dt="2024-09-28T03:05:34.695" v="122" actId="404"/>
          <ac:spMkLst>
            <pc:docMk/>
            <pc:sldMk cId="2702063680" sldId="261"/>
            <ac:spMk id="2" creationId="{E913D907-D4AA-F7B6-941D-ABFD0AC87B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45D4-CC8E-E87F-6756-700B561B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DA291-1BF0-6907-7EA7-AB17C6367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A51CF-4AE0-9540-C710-BC42698F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FB454-D3BC-E812-877F-6DD04D04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954F3-B1C5-00FD-A68E-9D0831E3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3967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99AB-3DEB-8E34-C39C-7DA92954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6DBEC-FFD0-5C33-FF91-47E4D64B4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EAD6-99F4-FE73-4B11-1522A6D0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D515-3513-C947-4996-40E0E8F5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D78C2-5D12-2428-55DA-B7349C39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201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A031A8-7E1D-C4F8-5FED-55CEA9C8E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93A20-4E18-B10A-759D-99ED80F3B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8731A-ED1B-F086-44A1-3B807F46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D63D3-215A-D1CB-26F7-3F6A91F0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2403D-CEDF-42E8-4FBD-5AB464E5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1281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7AE1-0908-90F2-5064-6D573A35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84AE-1F63-9F7F-AE1A-2823B5EAD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2F0BD-3235-FEE4-4E46-695AF1FB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B931F-A6EB-A057-90D2-87BA4E26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1DA0-9DF7-E78D-805C-87F53DD1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69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FEE-618A-F8A7-23F8-3E065CC5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D714-151F-E9D8-9C2A-9205BC081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1868C-0888-C5AA-5890-82EE61A5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59EEC-DCB9-A1CF-2E92-0437842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3EF0-319F-A104-4808-AF478E72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9035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D99B-2CB1-9ACE-7045-29FA90FF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F144-3880-24C4-47F6-DAAFA85E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24701-9DD0-4DD0-9E46-8F18BC2F2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7BA1E-90B0-8AD7-54D4-9841984AB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4C912-AAC3-7276-9AF7-5F0A1C59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2C14E-9F32-9235-1EE5-B32DA472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954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647D9-C412-6EC4-4DE0-A71ED634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00B2E-6B22-89AE-2FAA-D5AD800F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1D2BB-BABD-D91E-706E-259FC8046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A532E-FA8E-99F6-7342-204FC116A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2A3A9-9A90-2B45-4321-492763FF4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6C799-E907-5FC5-1C6B-7715442F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1130A-651E-5DDB-C8F4-C57539D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658973-6864-DB5F-1FB9-0B12C1F9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1138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AAB6-2CF4-15B9-8C90-71D6DD95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325AE-F6D6-00AF-F17C-6393BFDE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8150C-93CE-9CC7-D29E-C8503827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67F1A-71EF-8041-DA9E-706333B5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876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D8232-48C6-075C-CE29-C4A506A6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6F512F-290E-5DC2-15B0-5745B6E2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0138E-B60E-3060-DB89-2CEF6F96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875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F9A7-057D-77AC-1453-1A8BEF9A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3219-53DA-0D07-CEDA-A0E0B280F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C8090-95D0-ED23-2C63-BEA85526F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BEB06-8B30-339B-55D9-7A3A7F80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57CF2-BD3F-F1C6-F926-FACB02C7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8C9B6-7B7E-26D2-6F37-DB5065B5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463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DA9B-1970-2DAF-4AD1-91EB902A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48E63-1F68-6EDE-24F3-CD56C61CB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80672-727E-9AF3-E6B7-77585EBBD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3EEF7-A09B-9C50-CCA6-CC09B382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30344-D98C-23C8-6C4B-D1B7991F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7C7CA-DD3B-1A0B-48F8-68B7321D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914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DF4EF-BBFC-F71C-3C67-DD263792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AE7D2-3A2C-552F-BC1F-293E0F43C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4E53C-4E4D-3114-9529-6DAD317FE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6614-9D86-33B2-78F2-A79146A57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CCAF8-8508-0538-DCCF-2AAA98B61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2970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സ്വര്‍ഗ്ഗനാട്ടിലെന്‍ പ്രിയന്‍ തീര്‍ത്തിടും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സ്വന്തവീട്ടില്‍ ചേര്‍ന്നിടുവാന്‍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മമ കാന്തനെ ഒന്നു കാണുവാന്‍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മനം കാത്തു പാര്‍ത്തിടുന്നു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8" y="2906240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Swargga</a:t>
            </a:r>
            <a:r>
              <a:rPr lang="en-US" sz="4000" dirty="0"/>
              <a:t> </a:t>
            </a:r>
            <a:r>
              <a:rPr lang="en-US" sz="4000" dirty="0" err="1"/>
              <a:t>nattilen</a:t>
            </a:r>
            <a:r>
              <a:rPr lang="en-US" sz="4000" dirty="0"/>
              <a:t> </a:t>
            </a:r>
            <a:r>
              <a:rPr lang="en-US" sz="4000" dirty="0" err="1"/>
              <a:t>priyan</a:t>
            </a:r>
            <a:r>
              <a:rPr lang="en-US" sz="4000" dirty="0"/>
              <a:t> </a:t>
            </a:r>
            <a:r>
              <a:rPr lang="en-US" sz="4000" dirty="0" err="1"/>
              <a:t>theerthidum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Swantha</a:t>
            </a:r>
            <a:r>
              <a:rPr lang="en-US" sz="4000" dirty="0"/>
              <a:t> </a:t>
            </a:r>
            <a:r>
              <a:rPr lang="en-US" sz="4000" dirty="0" err="1"/>
              <a:t>veettil</a:t>
            </a:r>
            <a:r>
              <a:rPr lang="en-US" sz="4000" dirty="0"/>
              <a:t> </a:t>
            </a:r>
            <a:r>
              <a:rPr lang="en-US" sz="4000" dirty="0" err="1"/>
              <a:t>chernniduvaan</a:t>
            </a:r>
            <a:endParaRPr lang="en-US" sz="4000" dirty="0"/>
          </a:p>
          <a:p>
            <a:pPr algn="l"/>
            <a:r>
              <a:rPr lang="en-US" sz="4000" dirty="0"/>
              <a:t>Mama </a:t>
            </a:r>
            <a:r>
              <a:rPr lang="en-US" sz="4000" dirty="0" err="1"/>
              <a:t>kaanthane</a:t>
            </a:r>
            <a:r>
              <a:rPr lang="en-US" sz="4000" dirty="0"/>
              <a:t> </a:t>
            </a:r>
            <a:r>
              <a:rPr lang="en-US" sz="4000" dirty="0" err="1"/>
              <a:t>onnu</a:t>
            </a:r>
            <a:r>
              <a:rPr lang="en-US" sz="4000" dirty="0"/>
              <a:t> </a:t>
            </a:r>
            <a:r>
              <a:rPr lang="en-US" sz="4000" dirty="0" err="1"/>
              <a:t>kaanuvaan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Manam</a:t>
            </a:r>
            <a:r>
              <a:rPr lang="en-US" sz="4000" dirty="0"/>
              <a:t> </a:t>
            </a:r>
            <a:r>
              <a:rPr lang="en-US" sz="4000" dirty="0" err="1"/>
              <a:t>kaathu</a:t>
            </a:r>
            <a:r>
              <a:rPr lang="en-US" sz="4000" dirty="0"/>
              <a:t> </a:t>
            </a:r>
            <a:r>
              <a:rPr lang="en-US" sz="4000" dirty="0" err="1"/>
              <a:t>paarthidunnu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73929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ഇന്നു മന്നിതില്‍ സീയോന്‍ യാത്രയില്‍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എന്നും ഖിന്നത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മാത്രം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 വന്നു നീയെന്നെ ചേര്‍ക്കുമോ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അന്നേ തീരൂ വേദനകള്‍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8" y="2996674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Innu </a:t>
            </a:r>
            <a:r>
              <a:rPr lang="en-US" sz="4000" dirty="0" err="1"/>
              <a:t>mannithil</a:t>
            </a:r>
            <a:r>
              <a:rPr lang="en-US" sz="4000" dirty="0"/>
              <a:t> </a:t>
            </a:r>
            <a:r>
              <a:rPr lang="en-US" sz="4000" dirty="0" err="1"/>
              <a:t>seeyon</a:t>
            </a:r>
            <a:r>
              <a:rPr lang="en-US" sz="4000" dirty="0"/>
              <a:t> </a:t>
            </a:r>
            <a:r>
              <a:rPr lang="en-US" sz="4000" dirty="0" err="1"/>
              <a:t>yaathrayil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Ennum</a:t>
            </a:r>
            <a:r>
              <a:rPr lang="en-US" sz="4000" dirty="0"/>
              <a:t> </a:t>
            </a:r>
            <a:r>
              <a:rPr lang="en-US" sz="4000" dirty="0" err="1"/>
              <a:t>khinnatha</a:t>
            </a:r>
            <a:r>
              <a:rPr lang="en-US" sz="4000" dirty="0"/>
              <a:t> </a:t>
            </a:r>
            <a:r>
              <a:rPr lang="en-US" sz="4000" dirty="0" err="1"/>
              <a:t>maathram</a:t>
            </a:r>
            <a:endParaRPr lang="en-US" sz="4000" dirty="0"/>
          </a:p>
          <a:p>
            <a:pPr algn="l"/>
            <a:r>
              <a:rPr lang="en-US" sz="4000" dirty="0" err="1"/>
              <a:t>Ennu</a:t>
            </a:r>
            <a:r>
              <a:rPr lang="en-US" sz="4000" dirty="0"/>
              <a:t> </a:t>
            </a:r>
            <a:r>
              <a:rPr lang="en-US" sz="4000" dirty="0" err="1"/>
              <a:t>vannu</a:t>
            </a:r>
            <a:r>
              <a:rPr lang="en-US" sz="4000" dirty="0"/>
              <a:t> nee </a:t>
            </a:r>
            <a:r>
              <a:rPr lang="en-US" sz="4000" dirty="0" err="1"/>
              <a:t>enne</a:t>
            </a:r>
            <a:r>
              <a:rPr lang="en-US" sz="4000" dirty="0"/>
              <a:t> </a:t>
            </a:r>
            <a:r>
              <a:rPr lang="en-US" sz="4000" dirty="0" err="1"/>
              <a:t>cherkkumo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Anne </a:t>
            </a:r>
            <a:r>
              <a:rPr lang="en-US" sz="4000" dirty="0" err="1"/>
              <a:t>theeru</a:t>
            </a:r>
            <a:r>
              <a:rPr lang="en-US" sz="4000" dirty="0"/>
              <a:t> </a:t>
            </a:r>
            <a:r>
              <a:rPr lang="en-US" sz="4000" dirty="0" err="1"/>
              <a:t>vedanakal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02808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മരുഭൂമിയില്‍ തളരാതെ ഞാന്‍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മരുവുന്നു നിന്‍ കൃപയാല്‍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ഒരു നാളും നീ പിരിയാതെന്നെ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കരുതുന്നു കണ്‍മണിപോല്‍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9" y="2825852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Marubhoomiyil</a:t>
            </a:r>
            <a:r>
              <a:rPr lang="en-US" sz="4000" dirty="0"/>
              <a:t> </a:t>
            </a:r>
            <a:r>
              <a:rPr lang="en-US" sz="4000" dirty="0" err="1"/>
              <a:t>thalaraathe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Maruvunnu</a:t>
            </a:r>
            <a:r>
              <a:rPr lang="en-US" sz="4000" dirty="0"/>
              <a:t> </a:t>
            </a:r>
            <a:r>
              <a:rPr lang="en-US" sz="4000" dirty="0" err="1"/>
              <a:t>nin</a:t>
            </a:r>
            <a:r>
              <a:rPr lang="en-US" sz="4000" dirty="0"/>
              <a:t> </a:t>
            </a:r>
            <a:r>
              <a:rPr lang="en-US" sz="4000" dirty="0" err="1"/>
              <a:t>krupayaal</a:t>
            </a:r>
            <a:endParaRPr lang="en-US" sz="4000" dirty="0"/>
          </a:p>
          <a:p>
            <a:pPr algn="l"/>
            <a:r>
              <a:rPr lang="en-US" sz="4000" dirty="0" err="1"/>
              <a:t>Oru</a:t>
            </a:r>
            <a:r>
              <a:rPr lang="en-US" sz="4000" dirty="0"/>
              <a:t> </a:t>
            </a:r>
            <a:r>
              <a:rPr lang="en-US" sz="4000" dirty="0" err="1"/>
              <a:t>naalum</a:t>
            </a:r>
            <a:r>
              <a:rPr lang="en-US" sz="4000" dirty="0"/>
              <a:t> nee </a:t>
            </a:r>
            <a:r>
              <a:rPr lang="en-US" sz="4000" dirty="0" err="1"/>
              <a:t>piriyaath-enne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Karuthunnu</a:t>
            </a:r>
            <a:r>
              <a:rPr lang="en-US" sz="4000" dirty="0"/>
              <a:t> </a:t>
            </a:r>
            <a:r>
              <a:rPr lang="en-US" sz="4000" dirty="0" err="1"/>
              <a:t>kanmanipol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20943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നല്ല നാഥനേ! നിനക്കായി ഞാന്‍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വേല ചെയ്യുമന്ത്യം വരെ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അല്ലല്‍ തീര്‍ന്നു നിന്‍ സവിധേ വരാ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തില്ല പാരില്‍ വിശ്രമവും-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8" y="2956481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Nalla </a:t>
            </a:r>
            <a:r>
              <a:rPr lang="en-US" sz="4000" dirty="0" err="1"/>
              <a:t>naadhane</a:t>
            </a:r>
            <a:r>
              <a:rPr lang="en-US" sz="4000" dirty="0"/>
              <a:t>! </a:t>
            </a:r>
            <a:r>
              <a:rPr lang="en-US" sz="4000" dirty="0" err="1"/>
              <a:t>ninakkaayi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Vela </a:t>
            </a:r>
            <a:r>
              <a:rPr lang="en-US" sz="4000" dirty="0" err="1"/>
              <a:t>cheyyum-anthyam</a:t>
            </a:r>
            <a:r>
              <a:rPr lang="en-US" sz="4000" dirty="0"/>
              <a:t> </a:t>
            </a:r>
            <a:r>
              <a:rPr lang="en-US" sz="4000" dirty="0" err="1"/>
              <a:t>vare</a:t>
            </a:r>
            <a:endParaRPr lang="en-US" sz="4000" dirty="0"/>
          </a:p>
          <a:p>
            <a:pPr algn="l"/>
            <a:r>
              <a:rPr lang="en-US" sz="4000" dirty="0" err="1"/>
              <a:t>Allal</a:t>
            </a:r>
            <a:r>
              <a:rPr lang="en-US" sz="4000" dirty="0"/>
              <a:t> </a:t>
            </a:r>
            <a:r>
              <a:rPr lang="en-US" sz="4000" dirty="0" err="1"/>
              <a:t>theernnu</a:t>
            </a:r>
            <a:r>
              <a:rPr lang="en-US" sz="4000" dirty="0"/>
              <a:t> </a:t>
            </a:r>
            <a:r>
              <a:rPr lang="en-US" sz="4000" dirty="0" err="1"/>
              <a:t>nin</a:t>
            </a:r>
            <a:r>
              <a:rPr lang="en-US" sz="4000" dirty="0"/>
              <a:t> </a:t>
            </a:r>
            <a:r>
              <a:rPr lang="en-US" sz="4000" dirty="0" err="1"/>
              <a:t>savidhe</a:t>
            </a:r>
            <a:r>
              <a:rPr lang="en-US" sz="4000" dirty="0"/>
              <a:t> </a:t>
            </a:r>
            <a:r>
              <a:rPr lang="en-US" sz="4000" dirty="0" err="1"/>
              <a:t>varaath</a:t>
            </a:r>
            <a:r>
              <a:rPr lang="en-US" sz="4000" dirty="0"/>
              <a:t>-</a:t>
            </a:r>
          </a:p>
          <a:p>
            <a:pPr algn="l"/>
            <a:r>
              <a:rPr lang="en-US" sz="4000" dirty="0"/>
              <a:t>Illa </a:t>
            </a:r>
            <a:r>
              <a:rPr lang="en-US" sz="4000" dirty="0" err="1"/>
              <a:t>paaril</a:t>
            </a:r>
            <a:r>
              <a:rPr lang="en-US" sz="4000" dirty="0"/>
              <a:t> </a:t>
            </a:r>
            <a:r>
              <a:rPr lang="en-US" sz="4000" dirty="0" err="1"/>
              <a:t>vishramavum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24009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കര്‍ത്തൃകാഹളം വാനില്‍ കേള്‍ക്കുവാന്‍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കാലമായില്ലേ പ്രിയനേ</a:t>
            </a:r>
            <a:r>
              <a:rPr lang="en-US" sz="2800" b="1" i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ആശയേറുന്നേ നിന്നെ കാണുവാന്‍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ആമേന്‍ യേശുവേ വരണേ!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9" y="2896191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Karthru</a:t>
            </a:r>
            <a:r>
              <a:rPr lang="en-US" sz="4000" dirty="0"/>
              <a:t> </a:t>
            </a:r>
            <a:r>
              <a:rPr lang="en-US" sz="4000" dirty="0" err="1"/>
              <a:t>kaahalam</a:t>
            </a:r>
            <a:r>
              <a:rPr lang="en-US" sz="4000" dirty="0"/>
              <a:t> </a:t>
            </a:r>
            <a:r>
              <a:rPr lang="en-US" sz="4000" dirty="0" err="1"/>
              <a:t>vaanil</a:t>
            </a:r>
            <a:r>
              <a:rPr lang="en-US" sz="4000" dirty="0"/>
              <a:t> </a:t>
            </a:r>
            <a:r>
              <a:rPr lang="en-US" sz="4000" dirty="0" err="1"/>
              <a:t>kelkkuvaan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Kaalamaayille</a:t>
            </a:r>
            <a:r>
              <a:rPr lang="en-US" sz="4000" dirty="0"/>
              <a:t> </a:t>
            </a:r>
            <a:r>
              <a:rPr lang="en-US" sz="4000" dirty="0" err="1"/>
              <a:t>priyane</a:t>
            </a:r>
            <a:r>
              <a:rPr lang="en-US" sz="4000" dirty="0"/>
              <a:t>?</a:t>
            </a:r>
          </a:p>
          <a:p>
            <a:pPr algn="l"/>
            <a:r>
              <a:rPr lang="en-US" sz="4000" dirty="0" err="1"/>
              <a:t>Aashayerunne</a:t>
            </a:r>
            <a:r>
              <a:rPr lang="en-US" sz="4000" dirty="0"/>
              <a:t> </a:t>
            </a:r>
            <a:r>
              <a:rPr lang="en-US" sz="4000" dirty="0" err="1"/>
              <a:t>ninne</a:t>
            </a:r>
            <a:r>
              <a:rPr lang="en-US" sz="4000" dirty="0"/>
              <a:t> </a:t>
            </a:r>
            <a:r>
              <a:rPr lang="en-US" sz="4000" dirty="0" err="1"/>
              <a:t>kaanuvaan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Amen </a:t>
            </a:r>
            <a:r>
              <a:rPr lang="en-US" sz="4000" dirty="0" err="1"/>
              <a:t>yeshuve</a:t>
            </a:r>
            <a:r>
              <a:rPr lang="en-US" sz="4000" dirty="0"/>
              <a:t> </a:t>
            </a:r>
            <a:r>
              <a:rPr lang="en-US" sz="4000" dirty="0" err="1"/>
              <a:t>varane</a:t>
            </a:r>
            <a:r>
              <a:rPr lang="en-US" sz="4000" dirty="0"/>
              <a:t>!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08344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Nirmala UI</vt:lpstr>
      <vt:lpstr>Times New Roman</vt:lpstr>
      <vt:lpstr>Office Theme</vt:lpstr>
      <vt:lpstr>സ്വര്‍ഗ്ഗനാട്ടിലെന്‍ പ്രിയന്‍ തീര്‍ത്തിടും  സ്വന്തവീട്ടില്‍ ചേര്‍ന്നിടുവാന്‍ മമ കാന്തനെ ഒന്നു കാണുവാന്‍  മനം കാത്തു പാര്‍ത്തിടുന്നു</vt:lpstr>
      <vt:lpstr>ഇന്നു മന്നിതില്‍ സീയോന്‍ യാത്രയില്‍  എന്നും ഖിന്നത മാത്രം എന്നു വന്നു നീയെന്നെ ചേര്‍ക്കുമോ  അന്നേ തീരൂ വേദനകള്‍</vt:lpstr>
      <vt:lpstr>മരുഭൂമിയില്‍ തളരാതെ ഞാന്‍  മരുവുന്നു നിന്‍ കൃപയാല്‍ ഒരു നാളും നീ പിരിയാതെന്നെ  കരുതുന്നു കണ്‍മണിപോല്‍</vt:lpstr>
      <vt:lpstr>നല്ല നാഥനേ! നിനക്കായി ഞാന്‍  വേല ചെയ്യുമന്ത്യം വരെ അല്ലല്‍ തീര്‍ന്നു നിന്‍ സവിധേ വരാ തില്ല പാരില്‍ വിശ്രമവും-</vt:lpstr>
      <vt:lpstr>കര്‍ത്തൃകാഹളം വാനില്‍ കേള്‍ക്കുവാന്‍  കാലമായില്ലേ പ്രിയനേ? ആശയേറുന്നേ നിന്നെ കാണുവാന്‍  ആമേന്‍ യേശുവേ വരണേ!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സ്വര്‍ഗ്ഗനാട്ടിലെന്‍ പ്രിയന്‍ തീര്‍ത്തിടും സ്വ</dc:title>
  <dc:subject>997</dc:subject>
  <dc:creator>Christie Varghese</dc:creator>
  <cp:keywords>Formatting Pending</cp:keywords>
  <cp:lastModifiedBy>Shaji Varghese</cp:lastModifiedBy>
  <cp:revision>1</cp:revision>
  <dcterms:created xsi:type="dcterms:W3CDTF">2024-09-28T02:56:27Z</dcterms:created>
  <dcterms:modified xsi:type="dcterms:W3CDTF">2024-10-20T15:41:30Z</dcterms:modified>
</cp:coreProperties>
</file>